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chocka Beata" initials="BC" lastIdx="1" clrIdx="0">
    <p:extLst>
      <p:ext uri="{19B8F6BF-5375-455C-9EA6-DF929625EA0E}">
        <p15:presenceInfo xmlns:p15="http://schemas.microsoft.com/office/powerpoint/2012/main" userId="S::beata.cichocka@mf.gov.pl::94d8e31e-d957-4e4b-8492-da015f84b2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4T13:28:39.490" idx="1">
    <p:pos x="768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CB8B99-F2B2-D804-039C-4984C0FE89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DE6FA94-3B83-588F-4D09-E2519DD0DA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19D66-F6DB-487B-97EE-F65C0D603AA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BA4F69C-DC90-D18B-41EF-2F69B5B3D2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5D5AA0-85C9-467C-6D31-14D2B1190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19F45-FDB0-493B-9C16-BEC99312EF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69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5560-113E-4FDE-B884-F3D2AF182642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3F984-8A5A-4AED-8712-E517A08A6A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00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95D2C-1380-5153-0888-961DF461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0F31E9-EC07-F506-1EC1-874E82E48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EF89AE-89B5-973C-43F9-239CC6F8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84BBEE-F1D7-EE6E-9DAC-785CFF1F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69230C-1065-00BC-A850-1BC52763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91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8B1897-9723-3F21-2575-16B711FF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8A3A92-CBB5-078D-EF6A-6D81BA721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01DA2F-383C-59CA-F58D-CB0A3846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29952B-033F-FAF5-1C58-E159A0C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09160D-5C22-9D06-56A5-9B62D6AF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70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01E07DB-A112-861E-3905-BD1F48FAD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04D84B-AE21-CD6E-CDD5-26DDE7B57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744619-4071-CDED-107D-A2E5248A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16950D-944C-2702-EAEB-F5C2CABD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F1E7E0-13D1-E470-44C3-845D19C6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95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A0732E-6B6C-4AA8-2821-32DEA352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05CCE5-9BD6-B70B-3906-531B43D51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1B1285-FB74-821D-D4E4-65510553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D459A3-1165-2120-27DC-6AD67FEC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C12514-CBAD-232A-B33D-ECB4FAF3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95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8F4D5-5260-6423-6666-CAF421CF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B2A34A-2D22-1FE1-BED4-A54EC5298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BF1178-AA74-933E-B1A7-60E3D660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9C5EA1-EDF4-EB1C-C561-5D1CA5E5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6137B6-4A68-326A-CB30-2B0DE633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05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7D35C5-2280-0944-570A-5C7D7DF1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57D072-24B7-0131-371E-117504D7B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D01274-C082-CD60-670D-88C2CFE7E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CE2147-D312-07E2-AE95-24CB4E74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FC30AD-AE07-3838-7B99-B9728223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4B1A7C-9595-E23E-7922-A3A575D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28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3BF7EB-43AA-32A1-9131-10571F04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755691-4C97-518E-EE6C-E96AB91A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3DC712-67E4-05E8-766A-2DC53C198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53C734-BC47-D30B-FF8A-30F8C9855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1121734-535F-396D-C681-4D0E05799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FB524A-DD46-B372-400C-2CEA8022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94FD708-D6CD-C049-B120-EF3634EB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2CE2B3E-66FB-01B5-A453-5EEBDEE0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6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8574D-D923-F8C2-CC65-9A8714ED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959FEE-BDFD-97C1-698E-5B16A47C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CAB867-323F-66EF-DF9B-4FE5C2DB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25AF87-5AF8-F65C-496F-6415F11E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2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8F7E89-3B0B-8BB7-1212-3360E785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A58C641-D53A-3227-1F57-9434863B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49500B-7B59-30ED-14B3-F95ACFB7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4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EED30-F2A0-6F3F-A5BD-5B20D08D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E7DAFF-6AB6-26E5-5A62-75B3DADD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0BC2AB2-521B-DF94-26DE-F001FCCED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257063-46D9-A621-ECE1-73CDA6D0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FC1AC-4DFC-2648-8370-AE0AF7AD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44E050-66C3-836A-A8DC-7D7733D6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94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8843D7-5B16-FDF9-C46D-6E0F8237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5420EA7-4947-E111-E21E-0D61A4978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28E07D-38DB-5342-10EF-103C648E1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E628C9-75A6-544A-441D-47146364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315DB5-C930-903C-96BF-93F46F0D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EAF317-277D-E574-F9EB-4E728719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9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9AC52DB-0B80-1598-02EB-B7BB16F7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6A3F2D-040F-13D5-C620-807395C1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6CB45C-C7A9-3982-B607-15A449933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07FB-CDCA-469F-AF6B-AC03C799AB70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353B36-1D4F-2470-7388-43E64A456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06BBFB-7D70-76B5-4051-C5BCB98EC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F61E-BC36-431C-907A-9BC51BD33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7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3C20C87-9FFE-C4F4-13BE-8DF8936C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"/>
            <a:ext cx="12192000" cy="68575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CB835C9-0B01-9325-4F0D-9CFB1F3D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126"/>
            <a:ext cx="7707086" cy="6673933"/>
          </a:xfrm>
        </p:spPr>
        <p:txBody>
          <a:bodyPr>
            <a:normAutofit/>
          </a:bodyPr>
          <a:lstStyle/>
          <a:p>
            <a:pPr algn="l"/>
            <a:br>
              <a:rPr lang="pl-PL" sz="1600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Naczelnik Urzędu Skarbowego w Jeleniej Górze serdecznie zaprasza do udziału w szkoleniu dotyczącym Krajowego Systemu e-Faktur KSeF.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Głównym celem spotkania będzie przekazanie podstawowych informacji  o Krajowym Systemie e-Faktur, w zakresie korzystania z systemu tj. uwierzytelniania i autoryzacji, pobierania certyfikatów KSeF oraz wystawiania i otrzymywania faktur.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Przekażemy Państwu praktyczne informacje dotyczące korzystania z bezpłatnych narzędzi przygotowanych przez Ministerstwo Finansów.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Szkolenie odbędzie się 20 listopada 2025 roku o godz.14.00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w Domu Ludowym w Siedlęcinie ul. Długa 22</a:t>
            </a: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Serdecznie zapraszamy !!!</a:t>
            </a:r>
          </a:p>
        </p:txBody>
      </p:sp>
    </p:spTree>
    <p:extLst>
      <p:ext uri="{BB962C8B-B14F-4D97-AF65-F5344CB8AC3E}">
        <p14:creationId xmlns:p14="http://schemas.microsoft.com/office/powerpoint/2010/main" val="239280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98</Words>
  <Application>Microsoft Office PowerPoint</Application>
  <PresentationFormat>Panoramiczny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 Naczelnik Urzędu Skarbowego w Jeleniej Górze serdecznie zaprasza do udziału w szkoleniu dotyczącym Krajowego Systemu e-Faktur KSeF.  Głównym celem spotkania będzie przekazanie podstawowych informacji  o Krajowym Systemie e-Faktur, w zakresie korzystania z systemu tj. uwierzytelniania i autoryzacji, pobierania certyfikatów KSeF oraz wystawiania i otrzymywania faktur.  Przekażemy Państwu praktyczne informacje dotyczące korzystania z bezpłatnych narzędzi przygotowanych przez Ministerstwo Finansów.  Szkolenie odbędzie się 20 listopada 2025 roku o godz.14.00  w Domu Ludowym w Siedlęcinie ul. Długa 22   Serdecznie zapraszamy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Cichocka Beata</dc:creator>
  <cp:lastModifiedBy>Ewa Nidzgorska</cp:lastModifiedBy>
  <cp:revision>10</cp:revision>
  <dcterms:created xsi:type="dcterms:W3CDTF">2025-09-24T11:26:57Z</dcterms:created>
  <dcterms:modified xsi:type="dcterms:W3CDTF">2025-11-03T11:54:33Z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UxC4dwLulzfINJ8nQH+xvX5LNGipWa4BRSZhPgxsCvmByjLUT0r64l1fA2cJwLxp1EtDmSx9cNbkq/fLalvquw==</vt:lpwstr>
  </property>
  <property fmtid="{D5CDD505-2E9C-101B-9397-08002B2CF9AE}" pid="4" name="MFClassificationDate">
    <vt:lpwstr>2025-09-24T13:27:18.5040749+02:00</vt:lpwstr>
  </property>
  <property fmtid="{D5CDD505-2E9C-101B-9397-08002B2CF9AE}" pid="5" name="MFClassifiedBySID">
    <vt:lpwstr>UxC4dwLulzfINJ8nQH+xvX5LNGipWa4BRSZhPgxsCvm42mrIC/DSDv0ggS+FjUN/2v1BBotkLlY5aAiEhoi6uWeA5jCZk3+qewfq5vJDMKKrvMigkLxBPWua4gA6wHAJ</vt:lpwstr>
  </property>
  <property fmtid="{D5CDD505-2E9C-101B-9397-08002B2CF9AE}" pid="6" name="MFGRNItemId">
    <vt:lpwstr>GRN-cf8167af-90a7-4cb8-941a-7181868a100a</vt:lpwstr>
  </property>
  <property fmtid="{D5CDD505-2E9C-101B-9397-08002B2CF9AE}" pid="7" name="MFHash">
    <vt:lpwstr>Fn/xIp6KVMtQC3Nx1hMW4zNw1IlCqAMkMB2Op6iJ1Nk=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